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33365" y="2708475"/>
            <a:ext cx="3313355" cy="3528837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dirty="0" smtClean="0">
                <a:latin typeface="Times New Roman"/>
                <a:ea typeface="Calibri"/>
                <a:cs typeface="Times New Roman"/>
              </a:rPr>
            </a:br>
            <a:r>
              <a:rPr lang="ru-RU" dirty="0">
                <a:latin typeface="Times New Roman"/>
                <a:ea typeface="Calibri"/>
                <a:cs typeface="Times New Roman"/>
              </a:rPr>
              <a:t/>
            </a:r>
            <a:br>
              <a:rPr lang="ru-RU" dirty="0">
                <a:latin typeface="Times New Roman"/>
                <a:ea typeface="Calibri"/>
                <a:cs typeface="Times New Roman"/>
              </a:rPr>
            </a:br>
            <a:r>
              <a:rPr lang="ru-RU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dirty="0" smtClean="0">
                <a:latin typeface="Times New Roman"/>
                <a:ea typeface="Calibri"/>
                <a:cs typeface="Times New Roman"/>
              </a:rPr>
            </a:br>
            <a:r>
              <a:rPr lang="ru-RU" dirty="0">
                <a:latin typeface="Times New Roman"/>
                <a:ea typeface="Calibri"/>
                <a:cs typeface="Times New Roman"/>
              </a:rPr>
              <a:t/>
            </a:r>
            <a:br>
              <a:rPr lang="ru-RU" dirty="0">
                <a:latin typeface="Times New Roman"/>
                <a:ea typeface="Calibri"/>
                <a:cs typeface="Times New Roman"/>
              </a:rPr>
            </a:br>
            <a:r>
              <a:rPr lang="ru-RU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dirty="0" smtClean="0">
                <a:latin typeface="Times New Roman"/>
                <a:ea typeface="Calibri"/>
                <a:cs typeface="Times New Roman"/>
              </a:rPr>
            </a:br>
            <a:r>
              <a:rPr lang="ru-RU" dirty="0">
                <a:latin typeface="Times New Roman"/>
                <a:ea typeface="Calibri"/>
                <a:cs typeface="Times New Roman"/>
              </a:rPr>
              <a:t/>
            </a:r>
            <a:br>
              <a:rPr lang="ru-RU" dirty="0">
                <a:latin typeface="Times New Roman"/>
                <a:ea typeface="Calibri"/>
                <a:cs typeface="Times New Roman"/>
              </a:rPr>
            </a:br>
            <a:r>
              <a:rPr lang="ru-RU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dirty="0" smtClean="0">
                <a:latin typeface="Times New Roman"/>
                <a:ea typeface="Calibri"/>
                <a:cs typeface="Times New Roman"/>
              </a:rPr>
            </a:br>
            <a:r>
              <a:rPr lang="ru-RU" dirty="0">
                <a:latin typeface="Times New Roman"/>
                <a:ea typeface="Calibri"/>
                <a:cs typeface="Times New Roman"/>
              </a:rPr>
              <a:t/>
            </a:r>
            <a:br>
              <a:rPr lang="ru-RU" dirty="0">
                <a:latin typeface="Times New Roman"/>
                <a:ea typeface="Calibri"/>
                <a:cs typeface="Times New Roman"/>
              </a:rPr>
            </a:br>
            <a:r>
              <a:rPr lang="ru-RU" sz="2700" b="1" dirty="0" smtClean="0">
                <a:latin typeface="Times New Roman"/>
                <a:ea typeface="Calibri"/>
                <a:cs typeface="Times New Roman"/>
              </a:rPr>
              <a:t>Клетка </a:t>
            </a:r>
            <a:r>
              <a:rPr lang="ru-RU" sz="2700" b="1" dirty="0">
                <a:latin typeface="Times New Roman"/>
                <a:ea typeface="Calibri"/>
                <a:cs typeface="Times New Roman"/>
              </a:rPr>
              <a:t>– основа строения, жизнедеятельности и развития организмов. Строение, химический состав, жизненные свойства клетки.</a:t>
            </a:r>
            <a:r>
              <a:rPr lang="ru-RU" sz="2000" dirty="0">
                <a:latin typeface="Calibri"/>
                <a:ea typeface="Calibri"/>
                <a:cs typeface="Times New Roman"/>
              </a:rPr>
              <a:t/>
            </a:r>
            <a:br>
              <a:rPr lang="ru-RU" sz="2000" dirty="0">
                <a:latin typeface="Calibri"/>
                <a:ea typeface="Calibri"/>
                <a:cs typeface="Times New Roman"/>
              </a:rPr>
            </a:br>
            <a:endParaRPr lang="ru-RU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3057525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917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02616"/>
            <a:ext cx="7704856" cy="577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128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692697"/>
            <a:ext cx="7620209" cy="5511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63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Правила работы в группе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1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Думай, слушай, высказывайся.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2. Уважай мнение других.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3. Записывай идеи.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4. Не спрашивай у учителя, спрашивай у группы.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5. Не бери всю инициативу на себя.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6. Не жди подсказки.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702" y="4581128"/>
            <a:ext cx="2547325" cy="1908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659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Строение клетки</a:t>
            </a:r>
            <a:endParaRPr lang="ru-RU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0260149"/>
              </p:ext>
            </p:extLst>
          </p:nvPr>
        </p:nvGraphicFramePr>
        <p:xfrm>
          <a:off x="683568" y="2276872"/>
          <a:ext cx="7704855" cy="3474350"/>
        </p:xfrm>
        <a:graphic>
          <a:graphicData uri="http://schemas.openxmlformats.org/drawingml/2006/table">
            <a:tbl>
              <a:tblPr/>
              <a:tblGrid>
                <a:gridCol w="2568285"/>
                <a:gridCol w="2568285"/>
                <a:gridCol w="2568285"/>
              </a:tblGrid>
              <a:tr h="29457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Органоид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Особенности строения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Функции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8373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Эндоплазматическая сеть</a:t>
                      </a:r>
                    </a:p>
                    <a:p>
                      <a:pPr algn="just" rtl="0" fontAlgn="t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 гранулярная (шероховатая)</a:t>
                      </a:r>
                    </a:p>
                    <a:p>
                      <a:pPr algn="just" rtl="0" fontAlgn="t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Б) агранулярная (гладкая)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трубочек</a:t>
                      </a:r>
                    </a:p>
                    <a:p>
                      <a:pPr algn="just" rtl="0" fontAlgn="t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поверхности – рибосомы</a:t>
                      </a:r>
                    </a:p>
                    <a:p>
                      <a:pPr algn="just" rtl="0" fontAlgn="t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Гладкая поверхность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endParaRPr lang="ru-RU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 rtl="0" fontAlgn="t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Синтез белка</a:t>
                      </a:r>
                    </a:p>
                    <a:p>
                      <a:pPr algn="just" rtl="0" fontAlgn="t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Синтез гликогена и жиров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915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Рибосомы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Самые маленькие органоиды округлой формы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 белка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915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Гольджи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Трубочки и цистерны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Накопление и транспортировка веществ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915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Митохондрии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Состоит из двух мембран, внутренняя образует складки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 энергии (АТФ)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457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Лизосомы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Округлые тельца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Расщепление веществ</a:t>
                      </a:r>
                    </a:p>
                  </a:txBody>
                  <a:tcPr marL="60917" marR="60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15" y="476672"/>
            <a:ext cx="1703851" cy="127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4001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Химический</a:t>
            </a:r>
            <a:r>
              <a:rPr lang="ru-RU" b="1" dirty="0" smtClean="0"/>
              <a:t> </a:t>
            </a:r>
            <a:r>
              <a:rPr lang="ru-RU" sz="4400" b="1" dirty="0" smtClean="0"/>
              <a:t>состав клетки</a:t>
            </a:r>
            <a:endParaRPr lang="ru-RU" sz="44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2276872"/>
            <a:ext cx="7416825" cy="415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537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Свойства клетки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04864"/>
            <a:ext cx="6696744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6622"/>
            <a:ext cx="1811422" cy="179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6528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28333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Нужно </a:t>
            </a:r>
            <a:r>
              <a:rPr lang="ru-RU" b="1" dirty="0"/>
              <a:t>изучать чтобы знать, знать чтобы понимать, понимать чтобы судить</a:t>
            </a:r>
            <a:r>
              <a:rPr lang="ru-RU" b="1" dirty="0" smtClean="0"/>
              <a:t>.</a:t>
            </a:r>
            <a:r>
              <a:rPr lang="ru-RU" b="1" dirty="0"/>
              <a:t>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sz="2700" b="1" dirty="0" smtClean="0"/>
              <a:t>Елена Блаватская</a:t>
            </a:r>
            <a:endParaRPr lang="ru-RU" sz="27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038" y="3915942"/>
            <a:ext cx="2537394" cy="2537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12704"/>
            <a:ext cx="2664296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79473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317</TotalTime>
  <Words>125</Words>
  <Application>Microsoft Office PowerPoint</Application>
  <PresentationFormat>Экран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Остин</vt:lpstr>
      <vt:lpstr>         Клетка – основа строения, жизнедеятельности и развития организмов. Строение, химический состав, жизненные свойства клетки. </vt:lpstr>
      <vt:lpstr>Презентация PowerPoint</vt:lpstr>
      <vt:lpstr>Презентация PowerPoint</vt:lpstr>
      <vt:lpstr>Правила работы в группе</vt:lpstr>
      <vt:lpstr>Строение клетки</vt:lpstr>
      <vt:lpstr>Химический состав клетки</vt:lpstr>
      <vt:lpstr>Свойства клетки</vt:lpstr>
      <vt:lpstr> Нужно изучать чтобы знать, знать чтобы понимать, понимать чтобы судить.   Елена Блаватская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Клетка – основа строения, жизнедеятельности и развития организмов. Строение, химический состав, жизненные свойства клетки. </dc:title>
  <dc:creator>Денис</dc:creator>
  <cp:lastModifiedBy>Денис</cp:lastModifiedBy>
  <cp:revision>10</cp:revision>
  <dcterms:created xsi:type="dcterms:W3CDTF">2017-09-17T17:41:04Z</dcterms:created>
  <dcterms:modified xsi:type="dcterms:W3CDTF">2017-09-19T15:15:16Z</dcterms:modified>
</cp:coreProperties>
</file>